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62" r:id="rId5"/>
    <p:sldId id="258" r:id="rId6"/>
    <p:sldId id="259" r:id="rId7"/>
    <p:sldId id="260" r:id="rId8"/>
    <p:sldId id="261" r:id="rId9"/>
    <p:sldId id="263" r:id="rId10"/>
    <p:sldId id="264" r:id="rId11"/>
  </p:sldIdLst>
  <p:sldSz cx="9144000" cy="5143500" type="screen16x9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-132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a Ros Kozarić" userId="568161e6-0038-4c4c-8275-9366b7b52a9d" providerId="ADAL" clId="{137CE95F-77D9-4991-AD24-F0105D588604}"/>
    <pc:docChg chg="custSel addSld modSld">
      <pc:chgData name="Marija Ros Kozarić" userId="568161e6-0038-4c4c-8275-9366b7b52a9d" providerId="ADAL" clId="{137CE95F-77D9-4991-AD24-F0105D588604}" dt="2020-04-07T13:49:03.983" v="985" actId="255"/>
      <pc:docMkLst>
        <pc:docMk/>
      </pc:docMkLst>
      <pc:sldChg chg="modSp mod">
        <pc:chgData name="Marija Ros Kozarić" userId="568161e6-0038-4c4c-8275-9366b7b52a9d" providerId="ADAL" clId="{137CE95F-77D9-4991-AD24-F0105D588604}" dt="2020-04-07T13:27:01.828" v="216" actId="2711"/>
        <pc:sldMkLst>
          <pc:docMk/>
          <pc:sldMk cId="0" sldId="256"/>
        </pc:sldMkLst>
        <pc:spChg chg="mod">
          <ac:chgData name="Marija Ros Kozarić" userId="568161e6-0038-4c4c-8275-9366b7b52a9d" providerId="ADAL" clId="{137CE95F-77D9-4991-AD24-F0105D588604}" dt="2020-04-07T13:27:01.828" v="216" actId="2711"/>
          <ac:spMkLst>
            <pc:docMk/>
            <pc:sldMk cId="0" sldId="256"/>
            <ac:spMk id="84" creationId="{00000000-0000-0000-0000-000000000000}"/>
          </ac:spMkLst>
        </pc:spChg>
      </pc:sldChg>
      <pc:sldChg chg="addSp delSp modSp mod">
        <pc:chgData name="Marija Ros Kozarić" userId="568161e6-0038-4c4c-8275-9366b7b52a9d" providerId="ADAL" clId="{137CE95F-77D9-4991-AD24-F0105D588604}" dt="2020-04-07T13:27:17.316" v="218" actId="255"/>
        <pc:sldMkLst>
          <pc:docMk/>
          <pc:sldMk cId="0" sldId="257"/>
        </pc:sldMkLst>
        <pc:spChg chg="add mod">
          <ac:chgData name="Marija Ros Kozarić" userId="568161e6-0038-4c4c-8275-9366b7b52a9d" providerId="ADAL" clId="{137CE95F-77D9-4991-AD24-F0105D588604}" dt="2020-04-07T13:27:08.987" v="217" actId="255"/>
          <ac:spMkLst>
            <pc:docMk/>
            <pc:sldMk cId="0" sldId="257"/>
            <ac:spMk id="4" creationId="{D4255842-6614-476E-8489-CDA659529CE0}"/>
          </ac:spMkLst>
        </pc:spChg>
        <pc:spChg chg="mod">
          <ac:chgData name="Marija Ros Kozarić" userId="568161e6-0038-4c4c-8275-9366b7b52a9d" providerId="ADAL" clId="{137CE95F-77D9-4991-AD24-F0105D588604}" dt="2020-04-07T13:27:17.316" v="218" actId="255"/>
          <ac:spMkLst>
            <pc:docMk/>
            <pc:sldMk cId="0" sldId="257"/>
            <ac:spMk id="87" creationId="{00000000-0000-0000-0000-000000000000}"/>
          </ac:spMkLst>
        </pc:spChg>
        <pc:graphicFrameChg chg="add del">
          <ac:chgData name="Marija Ros Kozarić" userId="568161e6-0038-4c4c-8275-9366b7b52a9d" providerId="ADAL" clId="{137CE95F-77D9-4991-AD24-F0105D588604}" dt="2020-04-07T13:25:17.074" v="125"/>
          <ac:graphicFrameMkLst>
            <pc:docMk/>
            <pc:sldMk cId="0" sldId="257"/>
            <ac:graphicFrameMk id="2" creationId="{75F2E536-4F3E-4435-AFAF-B3951BC25204}"/>
          </ac:graphicFrameMkLst>
        </pc:graphicFrameChg>
        <pc:graphicFrameChg chg="add del">
          <ac:chgData name="Marija Ros Kozarić" userId="568161e6-0038-4c4c-8275-9366b7b52a9d" providerId="ADAL" clId="{137CE95F-77D9-4991-AD24-F0105D588604}" dt="2020-04-07T13:25:23.149" v="127"/>
          <ac:graphicFrameMkLst>
            <pc:docMk/>
            <pc:sldMk cId="0" sldId="257"/>
            <ac:graphicFrameMk id="3" creationId="{5C4E738E-8C5A-41FF-A5D9-D89B15F62F98}"/>
          </ac:graphicFrameMkLst>
        </pc:graphicFrameChg>
      </pc:sldChg>
      <pc:sldChg chg="modSp add mod">
        <pc:chgData name="Marija Ros Kozarić" userId="568161e6-0038-4c4c-8275-9366b7b52a9d" providerId="ADAL" clId="{137CE95F-77D9-4991-AD24-F0105D588604}" dt="2020-04-07T13:28:57.533" v="327" actId="1076"/>
        <pc:sldMkLst>
          <pc:docMk/>
          <pc:sldMk cId="4290519833" sldId="258"/>
        </pc:sldMkLst>
        <pc:spChg chg="mod">
          <ac:chgData name="Marija Ros Kozarić" userId="568161e6-0038-4c4c-8275-9366b7b52a9d" providerId="ADAL" clId="{137CE95F-77D9-4991-AD24-F0105D588604}" dt="2020-04-07T13:23:05.670" v="17" actId="1076"/>
          <ac:spMkLst>
            <pc:docMk/>
            <pc:sldMk cId="4290519833" sldId="258"/>
            <ac:spMk id="2" creationId="{D9CDDB26-F223-4C15-8E78-BC0DF3E41E2D}"/>
          </ac:spMkLst>
        </pc:spChg>
        <pc:spChg chg="mod">
          <ac:chgData name="Marija Ros Kozarić" userId="568161e6-0038-4c4c-8275-9366b7b52a9d" providerId="ADAL" clId="{137CE95F-77D9-4991-AD24-F0105D588604}" dt="2020-04-07T13:28:57.533" v="327" actId="1076"/>
          <ac:spMkLst>
            <pc:docMk/>
            <pc:sldMk cId="4290519833" sldId="258"/>
            <ac:spMk id="3" creationId="{16B73D9D-5410-425D-9909-3EA1BACBAF68}"/>
          </ac:spMkLst>
        </pc:spChg>
      </pc:sldChg>
      <pc:sldChg chg="addSp delSp modSp add mod">
        <pc:chgData name="Marija Ros Kozarić" userId="568161e6-0038-4c4c-8275-9366b7b52a9d" providerId="ADAL" clId="{137CE95F-77D9-4991-AD24-F0105D588604}" dt="2020-04-07T13:32:18.584" v="385" actId="1076"/>
        <pc:sldMkLst>
          <pc:docMk/>
          <pc:sldMk cId="1831069613" sldId="259"/>
        </pc:sldMkLst>
        <pc:spChg chg="del mod">
          <ac:chgData name="Marija Ros Kozarić" userId="568161e6-0038-4c4c-8275-9366b7b52a9d" providerId="ADAL" clId="{137CE95F-77D9-4991-AD24-F0105D588604}" dt="2020-04-07T13:29:02.551" v="328" actId="21"/>
          <ac:spMkLst>
            <pc:docMk/>
            <pc:sldMk cId="1831069613" sldId="259"/>
            <ac:spMk id="2" creationId="{A019B9AA-2C44-4F98-A076-A4D09A180400}"/>
          </ac:spMkLst>
        </pc:spChg>
        <pc:spChg chg="del mod">
          <ac:chgData name="Marija Ros Kozarić" userId="568161e6-0038-4c4c-8275-9366b7b52a9d" providerId="ADAL" clId="{137CE95F-77D9-4991-AD24-F0105D588604}" dt="2020-04-07T13:31:00.561" v="369" actId="21"/>
          <ac:spMkLst>
            <pc:docMk/>
            <pc:sldMk cId="1831069613" sldId="259"/>
            <ac:spMk id="3" creationId="{65947D64-50FB-4ECC-AAFB-33557BFBE58A}"/>
          </ac:spMkLst>
        </pc:spChg>
        <pc:spChg chg="add mod">
          <ac:chgData name="Marija Ros Kozarić" userId="568161e6-0038-4c4c-8275-9366b7b52a9d" providerId="ADAL" clId="{137CE95F-77D9-4991-AD24-F0105D588604}" dt="2020-04-07T13:30:54.288" v="368" actId="20577"/>
          <ac:spMkLst>
            <pc:docMk/>
            <pc:sldMk cId="1831069613" sldId="259"/>
            <ac:spMk id="5" creationId="{E084591C-C72D-446D-9934-3A4E588C22EB}"/>
          </ac:spMkLst>
        </pc:spChg>
        <pc:spChg chg="add mod">
          <ac:chgData name="Marija Ros Kozarić" userId="568161e6-0038-4c4c-8275-9366b7b52a9d" providerId="ADAL" clId="{137CE95F-77D9-4991-AD24-F0105D588604}" dt="2020-04-07T13:32:18.584" v="385" actId="1076"/>
          <ac:spMkLst>
            <pc:docMk/>
            <pc:sldMk cId="1831069613" sldId="259"/>
            <ac:spMk id="6" creationId="{C0B6EFEC-8C50-47F0-B9DA-8777B07EA970}"/>
          </ac:spMkLst>
        </pc:spChg>
        <pc:graphicFrameChg chg="add mod">
          <ac:chgData name="Marija Ros Kozarić" userId="568161e6-0038-4c4c-8275-9366b7b52a9d" providerId="ADAL" clId="{137CE95F-77D9-4991-AD24-F0105D588604}" dt="2020-04-07T13:32:02.128" v="381" actId="14100"/>
          <ac:graphicFrameMkLst>
            <pc:docMk/>
            <pc:sldMk cId="1831069613" sldId="259"/>
            <ac:graphicFrameMk id="4" creationId="{4F99A8DA-2C95-4EFA-950F-DB122DBB5696}"/>
          </ac:graphicFrameMkLst>
        </pc:graphicFrameChg>
      </pc:sldChg>
      <pc:sldChg chg="addSp delSp modSp add mod">
        <pc:chgData name="Marija Ros Kozarić" userId="568161e6-0038-4c4c-8275-9366b7b52a9d" providerId="ADAL" clId="{137CE95F-77D9-4991-AD24-F0105D588604}" dt="2020-04-07T13:44:42.617" v="770" actId="255"/>
        <pc:sldMkLst>
          <pc:docMk/>
          <pc:sldMk cId="2930747412" sldId="260"/>
        </pc:sldMkLst>
        <pc:spChg chg="del mod">
          <ac:chgData name="Marija Ros Kozarić" userId="568161e6-0038-4c4c-8275-9366b7b52a9d" providerId="ADAL" clId="{137CE95F-77D9-4991-AD24-F0105D588604}" dt="2020-04-07T13:33:37.465" v="399" actId="21"/>
          <ac:spMkLst>
            <pc:docMk/>
            <pc:sldMk cId="2930747412" sldId="260"/>
            <ac:spMk id="2" creationId="{2185D44A-191A-45D8-B243-8BEA2B61DA81}"/>
          </ac:spMkLst>
        </pc:spChg>
        <pc:spChg chg="mod">
          <ac:chgData name="Marija Ros Kozarić" userId="568161e6-0038-4c4c-8275-9366b7b52a9d" providerId="ADAL" clId="{137CE95F-77D9-4991-AD24-F0105D588604}" dt="2020-04-07T13:44:42.617" v="770" actId="255"/>
          <ac:spMkLst>
            <pc:docMk/>
            <pc:sldMk cId="2930747412" sldId="260"/>
            <ac:spMk id="3" creationId="{2553F95E-7B3A-49CD-8307-5FDB830761F6}"/>
          </ac:spMkLst>
        </pc:spChg>
        <pc:spChg chg="add del mod">
          <ac:chgData name="Marija Ros Kozarić" userId="568161e6-0038-4c4c-8275-9366b7b52a9d" providerId="ADAL" clId="{137CE95F-77D9-4991-AD24-F0105D588604}" dt="2020-04-07T13:33:40.919" v="400" actId="21"/>
          <ac:spMkLst>
            <pc:docMk/>
            <pc:sldMk cId="2930747412" sldId="260"/>
            <ac:spMk id="5" creationId="{6E0FC219-B349-4152-80D3-9C696F06941D}"/>
          </ac:spMkLst>
        </pc:spChg>
      </pc:sldChg>
      <pc:sldChg chg="modSp add mod">
        <pc:chgData name="Marija Ros Kozarić" userId="568161e6-0038-4c4c-8275-9366b7b52a9d" providerId="ADAL" clId="{137CE95F-77D9-4991-AD24-F0105D588604}" dt="2020-04-07T13:47:59.063" v="907" actId="20577"/>
        <pc:sldMkLst>
          <pc:docMk/>
          <pc:sldMk cId="4161645181" sldId="261"/>
        </pc:sldMkLst>
        <pc:spChg chg="mod">
          <ac:chgData name="Marija Ros Kozarić" userId="568161e6-0038-4c4c-8275-9366b7b52a9d" providerId="ADAL" clId="{137CE95F-77D9-4991-AD24-F0105D588604}" dt="2020-04-07T13:46:57.482" v="807" actId="255"/>
          <ac:spMkLst>
            <pc:docMk/>
            <pc:sldMk cId="4161645181" sldId="261"/>
            <ac:spMk id="2" creationId="{E5750B5B-58B3-459E-93F2-FC90DADCF59E}"/>
          </ac:spMkLst>
        </pc:spChg>
        <pc:spChg chg="mod">
          <ac:chgData name="Marija Ros Kozarić" userId="568161e6-0038-4c4c-8275-9366b7b52a9d" providerId="ADAL" clId="{137CE95F-77D9-4991-AD24-F0105D588604}" dt="2020-04-07T13:47:59.063" v="907" actId="20577"/>
          <ac:spMkLst>
            <pc:docMk/>
            <pc:sldMk cId="4161645181" sldId="261"/>
            <ac:spMk id="3" creationId="{F26BF540-846E-4B37-BE1C-A8D0DF18D30D}"/>
          </ac:spMkLst>
        </pc:spChg>
      </pc:sldChg>
      <pc:sldChg chg="addSp delSp modSp add mod">
        <pc:chgData name="Marija Ros Kozarić" userId="568161e6-0038-4c4c-8275-9366b7b52a9d" providerId="ADAL" clId="{137CE95F-77D9-4991-AD24-F0105D588604}" dt="2020-04-07T13:46:07.233" v="795" actId="20577"/>
        <pc:sldMkLst>
          <pc:docMk/>
          <pc:sldMk cId="3500060751" sldId="262"/>
        </pc:sldMkLst>
        <pc:spChg chg="del mod">
          <ac:chgData name="Marija Ros Kozarić" userId="568161e6-0038-4c4c-8275-9366b7b52a9d" providerId="ADAL" clId="{137CE95F-77D9-4991-AD24-F0105D588604}" dt="2020-04-07T13:37:14.256" v="635" actId="21"/>
          <ac:spMkLst>
            <pc:docMk/>
            <pc:sldMk cId="3500060751" sldId="262"/>
            <ac:spMk id="2" creationId="{61ECECC7-A922-4828-88DE-C8CD3F5F9DBE}"/>
          </ac:spMkLst>
        </pc:spChg>
        <pc:spChg chg="mod">
          <ac:chgData name="Marija Ros Kozarić" userId="568161e6-0038-4c4c-8275-9366b7b52a9d" providerId="ADAL" clId="{137CE95F-77D9-4991-AD24-F0105D588604}" dt="2020-04-07T13:46:07.233" v="795" actId="20577"/>
          <ac:spMkLst>
            <pc:docMk/>
            <pc:sldMk cId="3500060751" sldId="262"/>
            <ac:spMk id="3" creationId="{A5EBECAE-289F-4D8C-85EA-CE1A888884F5}"/>
          </ac:spMkLst>
        </pc:spChg>
        <pc:picChg chg="add mod">
          <ac:chgData name="Marija Ros Kozarić" userId="568161e6-0038-4c4c-8275-9366b7b52a9d" providerId="ADAL" clId="{137CE95F-77D9-4991-AD24-F0105D588604}" dt="2020-04-07T13:45:20.611" v="772" actId="1076"/>
          <ac:picMkLst>
            <pc:docMk/>
            <pc:sldMk cId="3500060751" sldId="262"/>
            <ac:picMk id="4" creationId="{15A780B9-85AE-463F-95C6-8A93FA8B61B3}"/>
          </ac:picMkLst>
        </pc:picChg>
      </pc:sldChg>
      <pc:sldChg chg="modSp add mod">
        <pc:chgData name="Marija Ros Kozarić" userId="568161e6-0038-4c4c-8275-9366b7b52a9d" providerId="ADAL" clId="{137CE95F-77D9-4991-AD24-F0105D588604}" dt="2020-04-07T13:48:34.943" v="945" actId="255"/>
        <pc:sldMkLst>
          <pc:docMk/>
          <pc:sldMk cId="1068070694" sldId="263"/>
        </pc:sldMkLst>
        <pc:spChg chg="mod">
          <ac:chgData name="Marija Ros Kozarić" userId="568161e6-0038-4c4c-8275-9366b7b52a9d" providerId="ADAL" clId="{137CE95F-77D9-4991-AD24-F0105D588604}" dt="2020-04-07T13:48:18.843" v="918" actId="255"/>
          <ac:spMkLst>
            <pc:docMk/>
            <pc:sldMk cId="1068070694" sldId="263"/>
            <ac:spMk id="2" creationId="{E77D3A05-D712-484A-99DE-6A8761A3D434}"/>
          </ac:spMkLst>
        </pc:spChg>
        <pc:spChg chg="mod">
          <ac:chgData name="Marija Ros Kozarić" userId="568161e6-0038-4c4c-8275-9366b7b52a9d" providerId="ADAL" clId="{137CE95F-77D9-4991-AD24-F0105D588604}" dt="2020-04-07T13:48:34.943" v="945" actId="255"/>
          <ac:spMkLst>
            <pc:docMk/>
            <pc:sldMk cId="1068070694" sldId="263"/>
            <ac:spMk id="3" creationId="{1EBB0952-24C8-4270-A574-B057FBBAFEE9}"/>
          </ac:spMkLst>
        </pc:spChg>
      </pc:sldChg>
      <pc:sldChg chg="modSp add mod">
        <pc:chgData name="Marija Ros Kozarić" userId="568161e6-0038-4c4c-8275-9366b7b52a9d" providerId="ADAL" clId="{137CE95F-77D9-4991-AD24-F0105D588604}" dt="2020-04-07T13:49:03.983" v="985" actId="255"/>
        <pc:sldMkLst>
          <pc:docMk/>
          <pc:sldMk cId="2811561744" sldId="264"/>
        </pc:sldMkLst>
        <pc:spChg chg="mod">
          <ac:chgData name="Marija Ros Kozarić" userId="568161e6-0038-4c4c-8275-9366b7b52a9d" providerId="ADAL" clId="{137CE95F-77D9-4991-AD24-F0105D588604}" dt="2020-04-07T13:48:49.259" v="956" actId="1076"/>
          <ac:spMkLst>
            <pc:docMk/>
            <pc:sldMk cId="2811561744" sldId="264"/>
            <ac:spMk id="2" creationId="{4194E8E8-0D1F-44B8-A9FB-EC78FED3F2CD}"/>
          </ac:spMkLst>
        </pc:spChg>
        <pc:spChg chg="mod">
          <ac:chgData name="Marija Ros Kozarić" userId="568161e6-0038-4c4c-8275-9366b7b52a9d" providerId="ADAL" clId="{137CE95F-77D9-4991-AD24-F0105D588604}" dt="2020-04-07T13:49:03.983" v="985" actId="255"/>
          <ac:spMkLst>
            <pc:docMk/>
            <pc:sldMk cId="2811561744" sldId="264"/>
            <ac:spMk id="3" creationId="{40533BF4-3A07-40CA-B742-9182E4977F1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BEA4F-1480-486A-B2AF-8EF2A4EADD36}" type="doc">
      <dgm:prSet loTypeId="urn:microsoft.com/office/officeart/2005/8/layout/matrix1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558E677A-6EB9-4E97-98AE-127F270E4C24}">
      <dgm:prSet phldrT="[Text]"/>
      <dgm:spPr/>
      <dgm:t>
        <a:bodyPr/>
        <a:lstStyle/>
        <a:p>
          <a:r>
            <a:rPr lang="hr-HR" dirty="0"/>
            <a:t>UN</a:t>
          </a:r>
        </a:p>
      </dgm:t>
    </dgm:pt>
    <dgm:pt modelId="{67A71469-9F9F-4709-B668-AF0726C34650}" type="parTrans" cxnId="{C8511FDC-FA10-4C77-A51C-EFE2B8F23B0F}">
      <dgm:prSet/>
      <dgm:spPr/>
      <dgm:t>
        <a:bodyPr/>
        <a:lstStyle/>
        <a:p>
          <a:endParaRPr lang="hr-HR"/>
        </a:p>
      </dgm:t>
    </dgm:pt>
    <dgm:pt modelId="{699DC7D3-F2AF-4DE1-A053-0C574D23A2B5}" type="sibTrans" cxnId="{C8511FDC-FA10-4C77-A51C-EFE2B8F23B0F}">
      <dgm:prSet/>
      <dgm:spPr/>
      <dgm:t>
        <a:bodyPr/>
        <a:lstStyle/>
        <a:p>
          <a:endParaRPr lang="hr-HR"/>
        </a:p>
      </dgm:t>
    </dgm:pt>
    <dgm:pt modelId="{81C60E8B-F843-4904-9923-075EC064F51B}">
      <dgm:prSet phldrT="[Text]"/>
      <dgm:spPr/>
      <dgm:t>
        <a:bodyPr/>
        <a:lstStyle/>
        <a:p>
          <a:r>
            <a:rPr lang="hr-HR" dirty="0"/>
            <a:t>UNICEF</a:t>
          </a:r>
        </a:p>
      </dgm:t>
    </dgm:pt>
    <dgm:pt modelId="{18A87BF4-2A8F-4446-8324-326EA79B1FDB}" type="parTrans" cxnId="{A625C385-A8C4-47BC-B002-96F2620067BD}">
      <dgm:prSet/>
      <dgm:spPr/>
      <dgm:t>
        <a:bodyPr/>
        <a:lstStyle/>
        <a:p>
          <a:endParaRPr lang="hr-HR"/>
        </a:p>
      </dgm:t>
    </dgm:pt>
    <dgm:pt modelId="{3574BDE5-EEBF-4B33-8D07-9C9038EEDA76}" type="sibTrans" cxnId="{A625C385-A8C4-47BC-B002-96F2620067BD}">
      <dgm:prSet/>
      <dgm:spPr/>
      <dgm:t>
        <a:bodyPr/>
        <a:lstStyle/>
        <a:p>
          <a:endParaRPr lang="hr-HR"/>
        </a:p>
      </dgm:t>
    </dgm:pt>
    <dgm:pt modelId="{A8988D9E-1E2D-48D0-A80A-423BBB013B8F}">
      <dgm:prSet phldrT="[Text]"/>
      <dgm:spPr/>
      <dgm:t>
        <a:bodyPr/>
        <a:lstStyle/>
        <a:p>
          <a:r>
            <a:rPr lang="hr-HR" dirty="0"/>
            <a:t>UNESCO</a:t>
          </a:r>
        </a:p>
      </dgm:t>
    </dgm:pt>
    <dgm:pt modelId="{7A79EFAE-A793-48BC-B976-2B210E0E481A}" type="parTrans" cxnId="{6928E8B8-4742-4930-B941-3A1257C9160F}">
      <dgm:prSet/>
      <dgm:spPr/>
      <dgm:t>
        <a:bodyPr/>
        <a:lstStyle/>
        <a:p>
          <a:endParaRPr lang="hr-HR"/>
        </a:p>
      </dgm:t>
    </dgm:pt>
    <dgm:pt modelId="{565BAA71-BC24-4B4A-B935-613982C2FCFB}" type="sibTrans" cxnId="{6928E8B8-4742-4930-B941-3A1257C9160F}">
      <dgm:prSet/>
      <dgm:spPr/>
      <dgm:t>
        <a:bodyPr/>
        <a:lstStyle/>
        <a:p>
          <a:endParaRPr lang="hr-HR"/>
        </a:p>
      </dgm:t>
    </dgm:pt>
    <dgm:pt modelId="{CF0B8ADE-C8F0-4473-89F4-5F4CB6938164}">
      <dgm:prSet phldrT="[Text]"/>
      <dgm:spPr/>
      <dgm:t>
        <a:bodyPr/>
        <a:lstStyle/>
        <a:p>
          <a:r>
            <a:rPr lang="hr-HR" dirty="0"/>
            <a:t>FAO</a:t>
          </a:r>
        </a:p>
      </dgm:t>
    </dgm:pt>
    <dgm:pt modelId="{8834C643-E59B-4B6C-B012-D1D334C7CD06}" type="parTrans" cxnId="{58186F5B-9C61-46F3-B490-8A25404308E0}">
      <dgm:prSet/>
      <dgm:spPr/>
      <dgm:t>
        <a:bodyPr/>
        <a:lstStyle/>
        <a:p>
          <a:endParaRPr lang="hr-HR"/>
        </a:p>
      </dgm:t>
    </dgm:pt>
    <dgm:pt modelId="{2B886492-D0A9-409A-A198-29416C245902}" type="sibTrans" cxnId="{58186F5B-9C61-46F3-B490-8A25404308E0}">
      <dgm:prSet/>
      <dgm:spPr/>
      <dgm:t>
        <a:bodyPr/>
        <a:lstStyle/>
        <a:p>
          <a:endParaRPr lang="hr-HR"/>
        </a:p>
      </dgm:t>
    </dgm:pt>
    <dgm:pt modelId="{EEF0ED64-2AAD-4B75-A2F8-6422719FE53D}">
      <dgm:prSet phldrT="[Text]"/>
      <dgm:spPr/>
      <dgm:t>
        <a:bodyPr/>
        <a:lstStyle/>
        <a:p>
          <a:r>
            <a:rPr lang="hr-HR" dirty="0"/>
            <a:t>WHO</a:t>
          </a:r>
        </a:p>
      </dgm:t>
    </dgm:pt>
    <dgm:pt modelId="{2346B231-1697-44BA-86C0-7C5FA800CF9D}" type="parTrans" cxnId="{51ECA9A0-F3AA-4B08-AFCA-78ADCB0A701F}">
      <dgm:prSet/>
      <dgm:spPr/>
      <dgm:t>
        <a:bodyPr/>
        <a:lstStyle/>
        <a:p>
          <a:endParaRPr lang="hr-HR"/>
        </a:p>
      </dgm:t>
    </dgm:pt>
    <dgm:pt modelId="{ADC52409-7D2F-437C-8005-0B12BF9A65D0}" type="sibTrans" cxnId="{51ECA9A0-F3AA-4B08-AFCA-78ADCB0A701F}">
      <dgm:prSet/>
      <dgm:spPr/>
      <dgm:t>
        <a:bodyPr/>
        <a:lstStyle/>
        <a:p>
          <a:endParaRPr lang="hr-HR"/>
        </a:p>
      </dgm:t>
    </dgm:pt>
    <dgm:pt modelId="{286B96D0-7AE7-4719-8E09-DED2E8C6D277}" type="pres">
      <dgm:prSet presAssocID="{82DBEA4F-1480-486A-B2AF-8EF2A4EADD3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288AC1F-6B6A-4080-BDE1-FD20E3DB881D}" type="pres">
      <dgm:prSet presAssocID="{82DBEA4F-1480-486A-B2AF-8EF2A4EADD36}" presName="matrix" presStyleCnt="0"/>
      <dgm:spPr/>
    </dgm:pt>
    <dgm:pt modelId="{CDAFE0B9-A8C8-41F7-92E2-C990A1E5109B}" type="pres">
      <dgm:prSet presAssocID="{82DBEA4F-1480-486A-B2AF-8EF2A4EADD36}" presName="tile1" presStyleLbl="node1" presStyleIdx="0" presStyleCnt="4"/>
      <dgm:spPr/>
      <dgm:t>
        <a:bodyPr/>
        <a:lstStyle/>
        <a:p>
          <a:endParaRPr lang="hr-HR"/>
        </a:p>
      </dgm:t>
    </dgm:pt>
    <dgm:pt modelId="{B0EF06E0-8C29-47D3-BCF8-1395828DCD9E}" type="pres">
      <dgm:prSet presAssocID="{82DBEA4F-1480-486A-B2AF-8EF2A4EADD3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7A6D1E-B6BF-415E-9F76-B88194CB1FFB}" type="pres">
      <dgm:prSet presAssocID="{82DBEA4F-1480-486A-B2AF-8EF2A4EADD36}" presName="tile2" presStyleLbl="node1" presStyleIdx="1" presStyleCnt="4"/>
      <dgm:spPr/>
      <dgm:t>
        <a:bodyPr/>
        <a:lstStyle/>
        <a:p>
          <a:endParaRPr lang="hr-HR"/>
        </a:p>
      </dgm:t>
    </dgm:pt>
    <dgm:pt modelId="{E8CA2974-259B-4485-B084-356B7AB2DDAE}" type="pres">
      <dgm:prSet presAssocID="{82DBEA4F-1480-486A-B2AF-8EF2A4EADD3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42F8470-88F8-4550-B806-1F52C91ECF4F}" type="pres">
      <dgm:prSet presAssocID="{82DBEA4F-1480-486A-B2AF-8EF2A4EADD36}" presName="tile3" presStyleLbl="node1" presStyleIdx="2" presStyleCnt="4"/>
      <dgm:spPr/>
      <dgm:t>
        <a:bodyPr/>
        <a:lstStyle/>
        <a:p>
          <a:endParaRPr lang="hr-HR"/>
        </a:p>
      </dgm:t>
    </dgm:pt>
    <dgm:pt modelId="{E8ADCA6F-318B-47CD-99E4-4A5951DF02B5}" type="pres">
      <dgm:prSet presAssocID="{82DBEA4F-1480-486A-B2AF-8EF2A4EADD3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0E2E43B-FD70-4D0E-8F7C-BD34F42053D2}" type="pres">
      <dgm:prSet presAssocID="{82DBEA4F-1480-486A-B2AF-8EF2A4EADD36}" presName="tile4" presStyleLbl="node1" presStyleIdx="3" presStyleCnt="4"/>
      <dgm:spPr/>
      <dgm:t>
        <a:bodyPr/>
        <a:lstStyle/>
        <a:p>
          <a:endParaRPr lang="hr-HR"/>
        </a:p>
      </dgm:t>
    </dgm:pt>
    <dgm:pt modelId="{4A8DF515-A277-4F81-B427-A4B16F43A8D9}" type="pres">
      <dgm:prSet presAssocID="{82DBEA4F-1480-486A-B2AF-8EF2A4EADD3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AFF0F3A-4DEB-4F2C-AC5B-49E6BC1620B7}" type="pres">
      <dgm:prSet presAssocID="{82DBEA4F-1480-486A-B2AF-8EF2A4EADD3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</dgm:ptLst>
  <dgm:cxnLst>
    <dgm:cxn modelId="{9FC18340-7676-4B62-BE40-1F4D88E6F49C}" type="presOf" srcId="{CF0B8ADE-C8F0-4473-89F4-5F4CB6938164}" destId="{E8ADCA6F-318B-47CD-99E4-4A5951DF02B5}" srcOrd="1" destOrd="0" presId="urn:microsoft.com/office/officeart/2005/8/layout/matrix1"/>
    <dgm:cxn modelId="{F40FB02A-C206-4FE7-97F6-5E8FEA7643F9}" type="presOf" srcId="{EEF0ED64-2AAD-4B75-A2F8-6422719FE53D}" destId="{4A8DF515-A277-4F81-B427-A4B16F43A8D9}" srcOrd="1" destOrd="0" presId="urn:microsoft.com/office/officeart/2005/8/layout/matrix1"/>
    <dgm:cxn modelId="{C8511FDC-FA10-4C77-A51C-EFE2B8F23B0F}" srcId="{82DBEA4F-1480-486A-B2AF-8EF2A4EADD36}" destId="{558E677A-6EB9-4E97-98AE-127F270E4C24}" srcOrd="0" destOrd="0" parTransId="{67A71469-9F9F-4709-B668-AF0726C34650}" sibTransId="{699DC7D3-F2AF-4DE1-A053-0C574D23A2B5}"/>
    <dgm:cxn modelId="{CE495CB1-6DAC-48E7-98F8-8670AE943ADB}" type="presOf" srcId="{82DBEA4F-1480-486A-B2AF-8EF2A4EADD36}" destId="{286B96D0-7AE7-4719-8E09-DED2E8C6D277}" srcOrd="0" destOrd="0" presId="urn:microsoft.com/office/officeart/2005/8/layout/matrix1"/>
    <dgm:cxn modelId="{58186F5B-9C61-46F3-B490-8A25404308E0}" srcId="{558E677A-6EB9-4E97-98AE-127F270E4C24}" destId="{CF0B8ADE-C8F0-4473-89F4-5F4CB6938164}" srcOrd="2" destOrd="0" parTransId="{8834C643-E59B-4B6C-B012-D1D334C7CD06}" sibTransId="{2B886492-D0A9-409A-A198-29416C245902}"/>
    <dgm:cxn modelId="{6928E8B8-4742-4930-B941-3A1257C9160F}" srcId="{558E677A-6EB9-4E97-98AE-127F270E4C24}" destId="{A8988D9E-1E2D-48D0-A80A-423BBB013B8F}" srcOrd="1" destOrd="0" parTransId="{7A79EFAE-A793-48BC-B976-2B210E0E481A}" sibTransId="{565BAA71-BC24-4B4A-B935-613982C2FCFB}"/>
    <dgm:cxn modelId="{85E65614-DB3A-49AF-9827-FA15B610E0F3}" type="presOf" srcId="{81C60E8B-F843-4904-9923-075EC064F51B}" destId="{CDAFE0B9-A8C8-41F7-92E2-C990A1E5109B}" srcOrd="0" destOrd="0" presId="urn:microsoft.com/office/officeart/2005/8/layout/matrix1"/>
    <dgm:cxn modelId="{118B7651-7A43-4F61-9BE7-664E0530D402}" type="presOf" srcId="{A8988D9E-1E2D-48D0-A80A-423BBB013B8F}" destId="{BF7A6D1E-B6BF-415E-9F76-B88194CB1FFB}" srcOrd="0" destOrd="0" presId="urn:microsoft.com/office/officeart/2005/8/layout/matrix1"/>
    <dgm:cxn modelId="{C0A208AB-750B-4D49-8E02-0C2181E658B6}" type="presOf" srcId="{CF0B8ADE-C8F0-4473-89F4-5F4CB6938164}" destId="{242F8470-88F8-4550-B806-1F52C91ECF4F}" srcOrd="0" destOrd="0" presId="urn:microsoft.com/office/officeart/2005/8/layout/matrix1"/>
    <dgm:cxn modelId="{86B16F37-2B7D-44C5-BDF0-B498F4365D20}" type="presOf" srcId="{A8988D9E-1E2D-48D0-A80A-423BBB013B8F}" destId="{E8CA2974-259B-4485-B084-356B7AB2DDAE}" srcOrd="1" destOrd="0" presId="urn:microsoft.com/office/officeart/2005/8/layout/matrix1"/>
    <dgm:cxn modelId="{51ECA9A0-F3AA-4B08-AFCA-78ADCB0A701F}" srcId="{558E677A-6EB9-4E97-98AE-127F270E4C24}" destId="{EEF0ED64-2AAD-4B75-A2F8-6422719FE53D}" srcOrd="3" destOrd="0" parTransId="{2346B231-1697-44BA-86C0-7C5FA800CF9D}" sibTransId="{ADC52409-7D2F-437C-8005-0B12BF9A65D0}"/>
    <dgm:cxn modelId="{A625C385-A8C4-47BC-B002-96F2620067BD}" srcId="{558E677A-6EB9-4E97-98AE-127F270E4C24}" destId="{81C60E8B-F843-4904-9923-075EC064F51B}" srcOrd="0" destOrd="0" parTransId="{18A87BF4-2A8F-4446-8324-326EA79B1FDB}" sibTransId="{3574BDE5-EEBF-4B33-8D07-9C9038EEDA76}"/>
    <dgm:cxn modelId="{C433EB77-1EF0-456F-9EB8-FB670A9508E5}" type="presOf" srcId="{81C60E8B-F843-4904-9923-075EC064F51B}" destId="{B0EF06E0-8C29-47D3-BCF8-1395828DCD9E}" srcOrd="1" destOrd="0" presId="urn:microsoft.com/office/officeart/2005/8/layout/matrix1"/>
    <dgm:cxn modelId="{315048F5-B8D1-4B43-A7C6-E2EF99EB27A9}" type="presOf" srcId="{EEF0ED64-2AAD-4B75-A2F8-6422719FE53D}" destId="{C0E2E43B-FD70-4D0E-8F7C-BD34F42053D2}" srcOrd="0" destOrd="0" presId="urn:microsoft.com/office/officeart/2005/8/layout/matrix1"/>
    <dgm:cxn modelId="{E4B0BCE3-909D-4298-B9AF-4E3C86C58397}" type="presOf" srcId="{558E677A-6EB9-4E97-98AE-127F270E4C24}" destId="{4AFF0F3A-4DEB-4F2C-AC5B-49E6BC1620B7}" srcOrd="0" destOrd="0" presId="urn:microsoft.com/office/officeart/2005/8/layout/matrix1"/>
    <dgm:cxn modelId="{5C1904AD-A631-44DD-8EE3-786DF660637E}" type="presParOf" srcId="{286B96D0-7AE7-4719-8E09-DED2E8C6D277}" destId="{4288AC1F-6B6A-4080-BDE1-FD20E3DB881D}" srcOrd="0" destOrd="0" presId="urn:microsoft.com/office/officeart/2005/8/layout/matrix1"/>
    <dgm:cxn modelId="{83594D70-17E6-458D-B364-59EB65C70EA3}" type="presParOf" srcId="{4288AC1F-6B6A-4080-BDE1-FD20E3DB881D}" destId="{CDAFE0B9-A8C8-41F7-92E2-C990A1E5109B}" srcOrd="0" destOrd="0" presId="urn:microsoft.com/office/officeart/2005/8/layout/matrix1"/>
    <dgm:cxn modelId="{078B4503-A525-459C-ABEF-BDEA735F6600}" type="presParOf" srcId="{4288AC1F-6B6A-4080-BDE1-FD20E3DB881D}" destId="{B0EF06E0-8C29-47D3-BCF8-1395828DCD9E}" srcOrd="1" destOrd="0" presId="urn:microsoft.com/office/officeart/2005/8/layout/matrix1"/>
    <dgm:cxn modelId="{0FFA04D7-C0C1-4659-A3E5-29D4F932A6FC}" type="presParOf" srcId="{4288AC1F-6B6A-4080-BDE1-FD20E3DB881D}" destId="{BF7A6D1E-B6BF-415E-9F76-B88194CB1FFB}" srcOrd="2" destOrd="0" presId="urn:microsoft.com/office/officeart/2005/8/layout/matrix1"/>
    <dgm:cxn modelId="{F50F1B90-6E3D-4240-978F-2D5D04040243}" type="presParOf" srcId="{4288AC1F-6B6A-4080-BDE1-FD20E3DB881D}" destId="{E8CA2974-259B-4485-B084-356B7AB2DDAE}" srcOrd="3" destOrd="0" presId="urn:microsoft.com/office/officeart/2005/8/layout/matrix1"/>
    <dgm:cxn modelId="{6064AF6B-61A4-4B2C-B2F9-9484D6365F21}" type="presParOf" srcId="{4288AC1F-6B6A-4080-BDE1-FD20E3DB881D}" destId="{242F8470-88F8-4550-B806-1F52C91ECF4F}" srcOrd="4" destOrd="0" presId="urn:microsoft.com/office/officeart/2005/8/layout/matrix1"/>
    <dgm:cxn modelId="{476E5003-1A98-44BD-A1E3-FB661D9901DD}" type="presParOf" srcId="{4288AC1F-6B6A-4080-BDE1-FD20E3DB881D}" destId="{E8ADCA6F-318B-47CD-99E4-4A5951DF02B5}" srcOrd="5" destOrd="0" presId="urn:microsoft.com/office/officeart/2005/8/layout/matrix1"/>
    <dgm:cxn modelId="{6D428862-E679-4EFF-8341-D5842C7EB580}" type="presParOf" srcId="{4288AC1F-6B6A-4080-BDE1-FD20E3DB881D}" destId="{C0E2E43B-FD70-4D0E-8F7C-BD34F42053D2}" srcOrd="6" destOrd="0" presId="urn:microsoft.com/office/officeart/2005/8/layout/matrix1"/>
    <dgm:cxn modelId="{BE57B6E7-053B-4709-A225-0F1876639257}" type="presParOf" srcId="{4288AC1F-6B6A-4080-BDE1-FD20E3DB881D}" destId="{4A8DF515-A277-4F81-B427-A4B16F43A8D9}" srcOrd="7" destOrd="0" presId="urn:microsoft.com/office/officeart/2005/8/layout/matrix1"/>
    <dgm:cxn modelId="{FC6449A9-38F2-4F64-9553-7B41A866E1BB}" type="presParOf" srcId="{286B96D0-7AE7-4719-8E09-DED2E8C6D277}" destId="{4AFF0F3A-4DEB-4F2C-AC5B-49E6BC1620B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AFE0B9-A8C8-41F7-92E2-C990A1E5109B}">
      <dsp:nvSpPr>
        <dsp:cNvPr id="0" name=""/>
        <dsp:cNvSpPr/>
      </dsp:nvSpPr>
      <dsp:spPr>
        <a:xfrm rot="16200000">
          <a:off x="567026" y="-567026"/>
          <a:ext cx="1616075" cy="2750127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/>
            <a:t>UNICEF</a:t>
          </a:r>
        </a:p>
      </dsp:txBody>
      <dsp:txXfrm rot="16200000">
        <a:off x="769035" y="-769035"/>
        <a:ext cx="1212056" cy="2750127"/>
      </dsp:txXfrm>
    </dsp:sp>
    <dsp:sp modelId="{BF7A6D1E-B6BF-415E-9F76-B88194CB1FFB}">
      <dsp:nvSpPr>
        <dsp:cNvPr id="0" name=""/>
        <dsp:cNvSpPr/>
      </dsp:nvSpPr>
      <dsp:spPr>
        <a:xfrm>
          <a:off x="2750127" y="0"/>
          <a:ext cx="2750127" cy="1616075"/>
        </a:xfrm>
        <a:prstGeom prst="round1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/>
            <a:t>UNESCO</a:t>
          </a:r>
        </a:p>
      </dsp:txBody>
      <dsp:txXfrm>
        <a:off x="2750127" y="0"/>
        <a:ext cx="2750127" cy="1212056"/>
      </dsp:txXfrm>
    </dsp:sp>
    <dsp:sp modelId="{242F8470-88F8-4550-B806-1F52C91ECF4F}">
      <dsp:nvSpPr>
        <dsp:cNvPr id="0" name=""/>
        <dsp:cNvSpPr/>
      </dsp:nvSpPr>
      <dsp:spPr>
        <a:xfrm rot="10800000">
          <a:off x="0" y="1616075"/>
          <a:ext cx="2750127" cy="1616075"/>
        </a:xfrm>
        <a:prstGeom prst="round1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/>
            <a:t>FAO</a:t>
          </a:r>
        </a:p>
      </dsp:txBody>
      <dsp:txXfrm rot="10800000">
        <a:off x="0" y="2020093"/>
        <a:ext cx="2750127" cy="1212056"/>
      </dsp:txXfrm>
    </dsp:sp>
    <dsp:sp modelId="{C0E2E43B-FD70-4D0E-8F7C-BD34F42053D2}">
      <dsp:nvSpPr>
        <dsp:cNvPr id="0" name=""/>
        <dsp:cNvSpPr/>
      </dsp:nvSpPr>
      <dsp:spPr>
        <a:xfrm rot="5400000">
          <a:off x="3317153" y="1049048"/>
          <a:ext cx="1616075" cy="2750127"/>
        </a:xfrm>
        <a:prstGeom prst="round1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/>
            <a:t>WHO</a:t>
          </a:r>
        </a:p>
      </dsp:txBody>
      <dsp:txXfrm rot="5400000">
        <a:off x="3519163" y="1251058"/>
        <a:ext cx="1212056" cy="2750127"/>
      </dsp:txXfrm>
    </dsp:sp>
    <dsp:sp modelId="{4AFF0F3A-4DEB-4F2C-AC5B-49E6BC1620B7}">
      <dsp:nvSpPr>
        <dsp:cNvPr id="0" name=""/>
        <dsp:cNvSpPr/>
      </dsp:nvSpPr>
      <dsp:spPr>
        <a:xfrm>
          <a:off x="1925089" y="1212056"/>
          <a:ext cx="1650076" cy="808037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/>
            <a:t>UN</a:t>
          </a:r>
        </a:p>
      </dsp:txBody>
      <dsp:txXfrm>
        <a:off x="1925089" y="1212056"/>
        <a:ext cx="1650076" cy="808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771480"/>
            <a:ext cx="8229240" cy="3305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23964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2208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23964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02208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771480"/>
            <a:ext cx="8229240" cy="3305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8000" cy="33336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7D91B8-CFF6-4E72-8417-6E8F4862D1D6}" type="datetime">
              <a:rPr lang="hr-HR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21.8.2020.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7B9B9A6-05AA-4917-A1A9-461B2B9A2271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latin typeface="Calibri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Sedma razina konture</a:t>
            </a:r>
          </a:p>
        </p:txBody>
      </p:sp>
      <p:pic>
        <p:nvPicPr>
          <p:cNvPr id="8" name="Picture 7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8000" cy="333360"/>
          </a:xfrm>
          <a:prstGeom prst="rect">
            <a:avLst/>
          </a:prstGeom>
          <a:ln>
            <a:noFill/>
          </a:ln>
        </p:spPr>
      </p:pic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sr-Latn-R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6" name="PlaceHolder 4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7DEFC52-A4A9-470B-B188-3FB030B00B49}" type="datetime">
              <a:rPr lang="hr-HR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21.8.2020.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FFC58DA-A40A-4E9F-A449-397FF9C5F97B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hr-HR" sz="1200" b="0" strike="noStrike" spc="-1">
              <a:latin typeface="Times New Roman"/>
            </a:endParaRPr>
          </a:p>
        </p:txBody>
      </p:sp>
      <p:pic>
        <p:nvPicPr>
          <p:cNvPr id="8" name="Picture 7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so.hr/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cef.hr/konvencija-o-pravima-djeteta/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.hr/z/94/Ustav-Republike-Hrvatske" TargetMode="Externa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685800" y="1597680"/>
            <a:ext cx="7772040" cy="1102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sr-Latn-RS" sz="3200" b="0" strike="noStrike" spc="-1" dirty="0">
                <a:solidFill>
                  <a:srgbClr val="000000"/>
                </a:solidFill>
              </a:rPr>
              <a:t>Ljudska prava i prava djece</a:t>
            </a:r>
          </a:p>
        </p:txBody>
      </p:sp>
      <p:sp>
        <p:nvSpPr>
          <p:cNvPr id="85" name="TextShape 2"/>
          <p:cNvSpPr txBox="1"/>
          <p:nvPr/>
        </p:nvSpPr>
        <p:spPr>
          <a:xfrm>
            <a:off x="1371600" y="2914560"/>
            <a:ext cx="6400440" cy="13140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771480"/>
            <a:ext cx="8229240" cy="712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457200" y="1563480"/>
            <a:ext cx="8229240" cy="303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r>
              <a:rPr lang="sr-Latn-RS" sz="3200" spc="-1" dirty="0">
                <a:solidFill>
                  <a:srgbClr val="000000"/>
                </a:solidFill>
                <a:latin typeface="Calibri"/>
              </a:rPr>
              <a:t>- </a:t>
            </a:r>
            <a:r>
              <a:rPr lang="sr-Latn-RS" sz="2400" spc="-1" dirty="0">
                <a:solidFill>
                  <a:srgbClr val="000000"/>
                </a:solidFill>
                <a:latin typeface="Calibri"/>
              </a:rPr>
              <a:t>objasniti vrijednosti demokracije i građanskih prava s naglaskom na prava djece</a:t>
            </a:r>
            <a:endParaRPr lang="sr-Latn-R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4255842-6614-476E-8489-CDA659529CE0}"/>
              </a:ext>
            </a:extLst>
          </p:cNvPr>
          <p:cNvSpPr txBox="1"/>
          <p:nvPr/>
        </p:nvSpPr>
        <p:spPr>
          <a:xfrm>
            <a:off x="163820" y="1031602"/>
            <a:ext cx="6864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Nakon današnjeg sata ćeš moći...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EBECAE-289F-4D8C-85EA-CE1A888884F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37309" y="953872"/>
            <a:ext cx="8229240" cy="171431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demokracija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građanska prava i dužnosti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izbori i referendum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preporuka: </a:t>
            </a:r>
            <a:r>
              <a:rPr lang="hr-HR" sz="2400" dirty="0">
                <a:hlinkClick r:id="rId2"/>
              </a:rPr>
              <a:t>www.fso.hr</a:t>
            </a:r>
            <a:r>
              <a:rPr lang="hr-HR" sz="2400" dirty="0"/>
              <a:t> (Forum za slobodu odgoja)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5A780B9-85AE-463F-95C6-8A93FA8B61B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11694" y="2815503"/>
            <a:ext cx="20097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006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CDDB26-F223-4C15-8E78-BC0DF3E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28" y="1049113"/>
            <a:ext cx="8229240" cy="332399"/>
          </a:xfrm>
        </p:spPr>
        <p:txBody>
          <a:bodyPr/>
          <a:lstStyle/>
          <a:p>
            <a:r>
              <a:rPr lang="hr-HR" sz="2400" dirty="0"/>
              <a:t>Razmislite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6B73D9D-5410-425D-9909-3EA1BACBAF6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437117"/>
            <a:ext cx="8229240" cy="2507353"/>
          </a:xfrm>
        </p:spPr>
        <p:txBody>
          <a:bodyPr/>
          <a:lstStyle/>
          <a:p>
            <a:r>
              <a:rPr lang="hr-HR" sz="2400" i="1" dirty="0"/>
              <a:t>Jesu li svima osigurana prava na život, obrazovanje, igru, zdravstvo ?</a:t>
            </a:r>
          </a:p>
          <a:p>
            <a:r>
              <a:rPr lang="hr-HR" sz="2400" i="1" dirty="0"/>
              <a:t>Bez kojeg prava ne biste mogli?</a:t>
            </a:r>
          </a:p>
          <a:p>
            <a:r>
              <a:rPr lang="hr-HR" sz="2400" i="1" dirty="0"/>
              <a:t>Koliko vam je važno pravo na obrazovanje? </a:t>
            </a:r>
          </a:p>
          <a:p>
            <a:r>
              <a:rPr lang="hr-HR" sz="2400" i="1" dirty="0"/>
              <a:t>Kako se zove najvažnija međunarodna organizacija?</a:t>
            </a:r>
          </a:p>
          <a:p>
            <a:r>
              <a:rPr lang="hr-HR" sz="2400" i="1" dirty="0"/>
              <a:t>Je li Hrvatska članica te organizacije?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429051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4F99A8DA-2C95-4EFA-950F-DB122DBB56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4160497155"/>
              </p:ext>
            </p:extLst>
          </p:nvPr>
        </p:nvGraphicFramePr>
        <p:xfrm>
          <a:off x="2119744" y="1371600"/>
          <a:ext cx="5500255" cy="323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084591C-C72D-446D-9934-3A4E588C22EB}"/>
              </a:ext>
            </a:extLst>
          </p:cNvPr>
          <p:cNvSpPr txBox="1"/>
          <p:nvPr/>
        </p:nvSpPr>
        <p:spPr>
          <a:xfrm>
            <a:off x="7869382" y="4287982"/>
            <a:ext cx="1046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(......)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0B6EFEC-8C50-47F0-B9DA-8777B07EA970}"/>
              </a:ext>
            </a:extLst>
          </p:cNvPr>
          <p:cNvSpPr/>
          <p:nvPr/>
        </p:nvSpPr>
        <p:spPr>
          <a:xfrm>
            <a:off x="200889" y="725269"/>
            <a:ext cx="8437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Jedna od najvažnijih zadaća UN-a jest promicanje poštovanja ljudskih prava, temeljnih prava svih ljudi u svijetu. </a:t>
            </a:r>
          </a:p>
        </p:txBody>
      </p:sp>
    </p:spTree>
    <p:extLst>
      <p:ext uri="{BB962C8B-B14F-4D97-AF65-F5344CB8AC3E}">
        <p14:creationId xmlns:p14="http://schemas.microsoft.com/office/powerpoint/2010/main" xmlns="" val="183106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53F95E-7B3A-49CD-8307-5FDB830761F6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53290" y="1272747"/>
            <a:ext cx="8229240" cy="3043910"/>
          </a:xfrm>
        </p:spPr>
        <p:txBody>
          <a:bodyPr/>
          <a:lstStyle/>
          <a:p>
            <a:r>
              <a:rPr lang="hr-HR" sz="2400" dirty="0"/>
              <a:t>Opća deklaracija o ljudskim pravima, koju je prihvatila Opća skupština UN-a 1948. godine.</a:t>
            </a:r>
          </a:p>
          <a:p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/>
              <a:t>djece</a:t>
            </a:r>
            <a:r>
              <a:rPr lang="en-US" sz="2400" dirty="0"/>
              <a:t> </a:t>
            </a:r>
            <a:r>
              <a:rPr lang="en-US" sz="2400" dirty="0" err="1"/>
              <a:t>utvrđena</a:t>
            </a:r>
            <a:r>
              <a:rPr lang="en-US" sz="2400" dirty="0"/>
              <a:t> </a:t>
            </a:r>
            <a:r>
              <a:rPr lang="en-US" sz="2400" dirty="0" err="1"/>
              <a:t>Konvencijom</a:t>
            </a:r>
            <a:r>
              <a:rPr lang="en-US" sz="2400" dirty="0"/>
              <a:t> o </a:t>
            </a:r>
            <a:r>
              <a:rPr lang="en-US" sz="2400" dirty="0" err="1"/>
              <a:t>pravima</a:t>
            </a:r>
            <a:r>
              <a:rPr lang="en-US" sz="2400" dirty="0"/>
              <a:t> </a:t>
            </a:r>
            <a:r>
              <a:rPr lang="en-US" sz="2400" dirty="0" err="1"/>
              <a:t>djeteta</a:t>
            </a:r>
            <a:r>
              <a:rPr lang="en-US" sz="2400" dirty="0"/>
              <a:t> (UNICEF</a:t>
            </a:r>
            <a:r>
              <a:rPr lang="hr-HR" sz="2400" dirty="0"/>
              <a:t>,1989.</a:t>
            </a:r>
            <a:r>
              <a:rPr lang="en-US" sz="2400" dirty="0"/>
              <a:t>)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Europskom</a:t>
            </a:r>
            <a:r>
              <a:rPr lang="en-US" sz="2400" dirty="0"/>
              <a:t> </a:t>
            </a:r>
            <a:r>
              <a:rPr lang="en-US" sz="2400" dirty="0" err="1"/>
              <a:t>konvencijom</a:t>
            </a:r>
            <a:r>
              <a:rPr lang="en-US" sz="2400" dirty="0"/>
              <a:t> o </a:t>
            </a:r>
            <a:r>
              <a:rPr lang="en-US" sz="2400" dirty="0" err="1"/>
              <a:t>pravima</a:t>
            </a:r>
            <a:r>
              <a:rPr lang="en-US" sz="2400" dirty="0"/>
              <a:t> </a:t>
            </a:r>
            <a:r>
              <a:rPr lang="en-US" sz="2400" dirty="0" err="1"/>
              <a:t>djeteta</a:t>
            </a:r>
            <a:endParaRPr lang="hr-HR" sz="2400" dirty="0"/>
          </a:p>
          <a:p>
            <a:r>
              <a:rPr lang="hr-HR" sz="2400" u="sng" dirty="0">
                <a:hlinkClick r:id="rId2"/>
              </a:rPr>
              <a:t>https://www.unicef.hr/konvencija-o-pravima-djeteta/</a:t>
            </a:r>
            <a:r>
              <a:rPr lang="hr-HR" sz="2400" dirty="0"/>
              <a:t> </a:t>
            </a:r>
          </a:p>
          <a:p>
            <a:r>
              <a:rPr lang="hr-HR" sz="2400" i="1" dirty="0"/>
              <a:t>Zadatak: nakon što si pogledao/la videozapis izdvoji 5 prava djece koja su tebi najvažnija. Objasni svoj odabir.</a:t>
            </a:r>
          </a:p>
        </p:txBody>
      </p:sp>
    </p:spTree>
    <p:extLst>
      <p:ext uri="{BB962C8B-B14F-4D97-AF65-F5344CB8AC3E}">
        <p14:creationId xmlns:p14="http://schemas.microsoft.com/office/powerpoint/2010/main" xmlns="" val="2930747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50B5B-58B3-459E-93F2-FC90DADC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314" y="1173992"/>
            <a:ext cx="8229240" cy="332399"/>
          </a:xfrm>
        </p:spPr>
        <p:txBody>
          <a:bodyPr/>
          <a:lstStyle/>
          <a:p>
            <a:r>
              <a:rPr lang="hr-HR" sz="2400" dirty="0"/>
              <a:t>Zadatak: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26BF540-846E-4B37-BE1C-A8D0DF18D30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861464"/>
            <a:ext cx="8229240" cy="2434513"/>
          </a:xfrm>
        </p:spPr>
        <p:txBody>
          <a:bodyPr/>
          <a:lstStyle/>
          <a:p>
            <a:r>
              <a:rPr lang="hr-HR" sz="2400" dirty="0"/>
              <a:t>otvori poveznicu i pronađi zakonom zajamčena prava zapisana u Ustavu RH</a:t>
            </a:r>
          </a:p>
          <a:p>
            <a:r>
              <a:rPr lang="hr-HR" sz="2400" dirty="0"/>
              <a:t>Ustav Republike Hrvatske – zakonom zajamčena prava</a:t>
            </a:r>
          </a:p>
          <a:p>
            <a:pPr marL="0" indent="0">
              <a:buNone/>
            </a:pPr>
            <a:r>
              <a:rPr lang="hr-HR" sz="2400" u="sng" dirty="0">
                <a:hlinkClick r:id="rId2"/>
              </a:rPr>
              <a:t>https://www.zakon.hr/z/94/Ustav-Republike-Hrvatske</a:t>
            </a:r>
            <a:r>
              <a:rPr lang="hr-HR" sz="2400" dirty="0"/>
              <a:t> (od Čl.14).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16164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7D3A05-D712-484A-99DE-6A8761A3D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64" y="760425"/>
            <a:ext cx="8229240" cy="387798"/>
          </a:xfrm>
        </p:spPr>
        <p:txBody>
          <a:bodyPr/>
          <a:lstStyle/>
          <a:p>
            <a:r>
              <a:rPr lang="hr-HR" sz="2800" dirty="0"/>
              <a:t>Ponovimo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EBB0952-24C8-4270-A574-B057FBBAFEE9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02201" y="1553464"/>
            <a:ext cx="8229240" cy="332399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/>
              <a:t>Riješite zadatke u RB.</a:t>
            </a:r>
          </a:p>
        </p:txBody>
      </p:sp>
    </p:spTree>
    <p:extLst>
      <p:ext uri="{BB962C8B-B14F-4D97-AF65-F5344CB8AC3E}">
        <p14:creationId xmlns:p14="http://schemas.microsoft.com/office/powerpoint/2010/main" xmlns="" val="106807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94E8E8-0D1F-44B8-A9FB-EC78FED3F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54" y="161742"/>
            <a:ext cx="8229240" cy="387798"/>
          </a:xfrm>
        </p:spPr>
        <p:txBody>
          <a:bodyPr/>
          <a:lstStyle/>
          <a:p>
            <a:r>
              <a:rPr lang="hr-HR" sz="2800" dirty="0"/>
              <a:t>Izradila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0533BF4-3A07-40CA-B742-9182E4977F1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87036" y="1194557"/>
            <a:ext cx="8229240" cy="332399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/>
              <a:t>Marija Ros Kozarić,prof.</a:t>
            </a:r>
          </a:p>
        </p:txBody>
      </p:sp>
    </p:spTree>
    <p:extLst>
      <p:ext uri="{BB962C8B-B14F-4D97-AF65-F5344CB8AC3E}">
        <p14:creationId xmlns:p14="http://schemas.microsoft.com/office/powerpoint/2010/main" xmlns="" val="2811561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204</Words>
  <Application>Microsoft Office PowerPoint</Application>
  <PresentationFormat>On-screen Show (16:9)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Slide 1</vt:lpstr>
      <vt:lpstr>Slide 2</vt:lpstr>
      <vt:lpstr>Slide 3</vt:lpstr>
      <vt:lpstr>Razmislite </vt:lpstr>
      <vt:lpstr>Slide 5</vt:lpstr>
      <vt:lpstr>Slide 6</vt:lpstr>
      <vt:lpstr>Zadatak:</vt:lpstr>
      <vt:lpstr>Ponovimo</vt:lpstr>
      <vt:lpstr>Izradila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sbakar</cp:lastModifiedBy>
  <cp:revision>9</cp:revision>
  <dcterms:created xsi:type="dcterms:W3CDTF">2019-03-27T12:00:31Z</dcterms:created>
  <dcterms:modified xsi:type="dcterms:W3CDTF">2020-08-21T14:28:29Z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